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Raisin in the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1.Tyrant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cruel ruler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0007" y="1651001"/>
            <a:ext cx="3961230" cy="34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2. Arrogant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Conceited 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7708" y="2286000"/>
            <a:ext cx="372200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Assimilate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get used to and become part of the culture or place </a:t>
            </a:r>
            <a:endParaRPr lang="en-US" sz="4000" dirty="0"/>
          </a:p>
        </p:txBody>
      </p:sp>
      <p:pic>
        <p:nvPicPr>
          <p:cNvPr id="1026" name="Picture 2" descr="Image result for assimilate mea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610007"/>
            <a:ext cx="3598862" cy="40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4. Bitter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5461001" cy="3581401"/>
          </a:xfrm>
        </p:spPr>
        <p:txBody>
          <a:bodyPr>
            <a:noAutofit/>
          </a:bodyPr>
          <a:lstStyle/>
          <a:p>
            <a:r>
              <a:rPr lang="en-US" sz="5400" dirty="0" smtClean="0"/>
              <a:t>Angry or bitter because of disappointment in life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3569" y="1587500"/>
            <a:ext cx="4000631" cy="26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5. Ethical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 smtClean="0"/>
              <a:t>Morally right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1551" y="2019300"/>
            <a:ext cx="5097411" cy="33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6. Sullen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Gloomy or bad tempered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1659" y="2082801"/>
            <a:ext cx="4921141" cy="36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7. Elegy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Formal writing about death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196219"/>
            <a:ext cx="4137054" cy="46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8. Realism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Showing the world as it really is 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6295" y="1955801"/>
            <a:ext cx="4996506" cy="38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87</TotalTime>
  <Words>70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Unit 2</vt:lpstr>
      <vt:lpstr>1.Tyrant</vt:lpstr>
      <vt:lpstr>2. Arrogant</vt:lpstr>
      <vt:lpstr>3. Assimilate </vt:lpstr>
      <vt:lpstr>4. Bitter </vt:lpstr>
      <vt:lpstr>5. Ethical </vt:lpstr>
      <vt:lpstr>6. Sullen</vt:lpstr>
      <vt:lpstr>7. Elegy </vt:lpstr>
      <vt:lpstr>8. Realism</vt:lpstr>
    </vt:vector>
  </TitlesOfParts>
  <Company>LUHSD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Amina Boccio</dc:creator>
  <cp:lastModifiedBy>Amina Boccio</cp:lastModifiedBy>
  <cp:revision>8</cp:revision>
  <cp:lastPrinted>2017-09-19T16:55:35Z</cp:lastPrinted>
  <dcterms:created xsi:type="dcterms:W3CDTF">2017-09-11T16:55:40Z</dcterms:created>
  <dcterms:modified xsi:type="dcterms:W3CDTF">2017-09-19T17:18:30Z</dcterms:modified>
</cp:coreProperties>
</file>